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0" r:id="rId6"/>
    <p:sldId id="272" r:id="rId7"/>
    <p:sldId id="273" r:id="rId8"/>
    <p:sldId id="271" r:id="rId9"/>
    <p:sldId id="282" r:id="rId10"/>
    <p:sldId id="275" r:id="rId11"/>
    <p:sldId id="283" r:id="rId12"/>
    <p:sldId id="276" r:id="rId13"/>
    <p:sldId id="277" r:id="rId14"/>
    <p:sldId id="278" r:id="rId15"/>
    <p:sldId id="279" r:id="rId16"/>
    <p:sldId id="280" r:id="rId17"/>
    <p:sldId id="284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1189" autoAdjust="0"/>
  </p:normalViewPr>
  <p:slideViewPr>
    <p:cSldViewPr snapToGrid="0">
      <p:cViewPr varScale="1">
        <p:scale>
          <a:sx n="89" d="100"/>
          <a:sy n="89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00A74-781E-46A9-B92A-2C87B515FF38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80B72-5FF0-4752-91F4-8DAE3589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description: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Graphs and charts of vectors (vector) theory together with glasses, calculator and wood pencil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80B72-5FF0-4752-91F4-8DAE358985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65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 activity:</a:t>
            </a:r>
          </a:p>
          <a:p>
            <a:r>
              <a:rPr lang="en-US" dirty="0"/>
              <a:t>As</a:t>
            </a:r>
            <a:r>
              <a:rPr lang="en-US" baseline="0" dirty="0"/>
              <a:t> a class, work through the example provided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80B72-5FF0-4752-91F4-8DAE35898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67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 activity:</a:t>
            </a:r>
          </a:p>
          <a:p>
            <a:r>
              <a:rPr lang="en-US" dirty="0"/>
              <a:t>As</a:t>
            </a:r>
            <a:r>
              <a:rPr lang="en-US" baseline="0" dirty="0"/>
              <a:t> a class, work through the example provided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80B72-5FF0-4752-91F4-8DAE35898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3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Read and discuss the key formula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83453-10A8-46A3-87D9-1BD4388325F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7033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Read and discuss the key formula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83453-10A8-46A3-87D9-1BD4388325F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4075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Read and discuss the key formula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83453-10A8-46A3-87D9-1BD4388325F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940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Read and discuss the key formula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83453-10A8-46A3-87D9-1BD4388325F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7883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 activity:</a:t>
            </a:r>
          </a:p>
          <a:p>
            <a:r>
              <a:rPr lang="en-US" dirty="0"/>
              <a:t>As</a:t>
            </a:r>
            <a:r>
              <a:rPr lang="en-US" baseline="0" dirty="0"/>
              <a:t> a class, work through the example provided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80B72-5FF0-4752-91F4-8DAE358985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5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 activity:</a:t>
            </a:r>
          </a:p>
          <a:p>
            <a:r>
              <a:rPr lang="en-US" dirty="0"/>
              <a:t>As</a:t>
            </a:r>
            <a:r>
              <a:rPr lang="en-US" baseline="0" dirty="0"/>
              <a:t> a class, work through the example provided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80B72-5FF0-4752-91F4-8DAE358985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04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 activity:</a:t>
            </a:r>
          </a:p>
          <a:p>
            <a:r>
              <a:rPr lang="en-US" dirty="0"/>
              <a:t>As</a:t>
            </a:r>
            <a:r>
              <a:rPr lang="en-US" baseline="0" dirty="0"/>
              <a:t> a class, work through the example provided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80B72-5FF0-4752-91F4-8DAE358985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 </a:t>
            </a:r>
          </a:p>
          <a:p>
            <a:r>
              <a:rPr lang="en-US" baseline="0" dirty="0"/>
              <a:t>Before beginning the chapter, divide the students into small groups and ask them to answer the question to the best of their ability. </a:t>
            </a:r>
          </a:p>
          <a:p>
            <a:r>
              <a:rPr lang="en-US" baseline="0" dirty="0"/>
              <a:t>After completing the chapter, read through the stimulus question with the students. As a class answer the question. </a:t>
            </a:r>
          </a:p>
          <a:p>
            <a:r>
              <a:rPr lang="en-US" baseline="0" dirty="0"/>
              <a:t>Ask the students to review their answer that they wrote before completing the chapter to their final answer.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86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Each of the key terms for 1.1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Ask the students to copy the table and complete a definition for each term.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0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Read and discuss the key formula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23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Read and discuss the key formula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8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Read and discuss the key formula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0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Read and discuss the key formula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6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 activity:</a:t>
            </a:r>
          </a:p>
          <a:p>
            <a:r>
              <a:rPr lang="en-US" dirty="0"/>
              <a:t>As</a:t>
            </a:r>
            <a:r>
              <a:rPr lang="en-US" baseline="0" dirty="0"/>
              <a:t> a class, work through the example provided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80B72-5FF0-4752-91F4-8DAE35898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86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 activity:</a:t>
            </a:r>
          </a:p>
          <a:p>
            <a:r>
              <a:rPr lang="en-US" dirty="0"/>
              <a:t>As</a:t>
            </a:r>
            <a:r>
              <a:rPr lang="en-US" baseline="0" dirty="0"/>
              <a:t> a class, work through the example provided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80B72-5FF0-4752-91F4-8DAE358985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5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1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5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4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8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5007-7965-40CE-BF26-11EF1E0092E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B87CF5-ED9C-47F5-BD1B-00755E4D3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20" y="0"/>
            <a:ext cx="115247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326297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Chapter 1: Gravity and motion</a:t>
            </a:r>
          </a:p>
        </p:txBody>
      </p:sp>
    </p:spTree>
    <p:extLst>
      <p:ext uri="{BB962C8B-B14F-4D97-AF65-F5344CB8AC3E}">
        <p14:creationId xmlns:p14="http://schemas.microsoft.com/office/powerpoint/2010/main" val="198606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1.2.2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CEED8-07A9-4192-9DFA-4B8DCCCEB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71512"/>
            <a:ext cx="9091708" cy="1343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1C6D6-9098-448E-9E5B-3B779DE1A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44" y="2788696"/>
            <a:ext cx="3819525" cy="3238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B2F868-73A8-495D-ADC2-366BE3E81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514" y="2836321"/>
            <a:ext cx="37719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5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1.2.2 (cont’d)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52067-C7DD-4A3B-A57C-1D0A68AA4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1827735"/>
            <a:ext cx="6284644" cy="17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9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formula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7722678" cy="184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1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90688"/>
            <a:ext cx="7732093" cy="13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9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formula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1370"/>
            <a:ext cx="3737460" cy="22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2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67800"/>
            <a:ext cx="3789306" cy="20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22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1.2.3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A7435-63ED-4483-9212-1ED6136CC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53" y="1381292"/>
            <a:ext cx="4808949" cy="4875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429BD3-ED39-4728-99D4-446779B59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215" y="1690688"/>
            <a:ext cx="4244397" cy="466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5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1.2.3 (cont’d)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F4ABB-4744-46B3-8BE7-3E1C4C0DC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7851"/>
            <a:ext cx="4400774" cy="52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93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1.2.4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35" y="1249625"/>
            <a:ext cx="8675644" cy="50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0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Stimulus 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is it possible to add two quantities together when they have different magnitudes and point in different directions?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7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</a:t>
            </a:r>
            <a:r>
              <a:rPr lang="en-AU" dirty="0"/>
              <a:t>Vector and directional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terms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670474"/>
              </p:ext>
            </p:extLst>
          </p:nvPr>
        </p:nvGraphicFramePr>
        <p:xfrm>
          <a:off x="838200" y="2618804"/>
          <a:ext cx="8128000" cy="640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42162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994261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370728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790749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43460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parallelogram</a:t>
                      </a:r>
                    </a:p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component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resolute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rectangular</a:t>
                      </a:r>
                    </a:p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components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scalar multiplier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35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08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formula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16" y="1914862"/>
            <a:ext cx="3556301" cy="19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0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formula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728C6-E4EC-476C-A38C-FE5E45876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60" y="1330137"/>
            <a:ext cx="7941272" cy="499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formula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F6223-056E-4C78-81BE-907FED17F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32" y="1391714"/>
            <a:ext cx="6144242" cy="46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8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formula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36" y="1690688"/>
            <a:ext cx="6904736" cy="26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5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1.2.1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BEE069-BF14-4847-9EBC-8F9BB31A6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96" y="1411492"/>
            <a:ext cx="9763881" cy="442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8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1.2.1 (cont’d)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DE8D0-4AD1-4D64-8EDF-94DE35FEE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0691"/>
            <a:ext cx="9425512" cy="302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26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383</Words>
  <Application>Microsoft Office PowerPoint</Application>
  <PresentationFormat>Widescreen</PresentationFormat>
  <Paragraphs>83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Chapter 1: Gravity and motion</vt:lpstr>
      <vt:lpstr>Stimulus question </vt:lpstr>
      <vt:lpstr>1.1 Vector and directional analysis</vt:lpstr>
      <vt:lpstr>Key formula</vt:lpstr>
      <vt:lpstr>Key formula</vt:lpstr>
      <vt:lpstr>Key formula</vt:lpstr>
      <vt:lpstr>Key formula</vt:lpstr>
      <vt:lpstr>Worked example 1.2.1</vt:lpstr>
      <vt:lpstr>Worked example 1.2.1 (cont’d)</vt:lpstr>
      <vt:lpstr>Worked example 1.2.2</vt:lpstr>
      <vt:lpstr>Worked example 1.2.2 (cont’d)</vt:lpstr>
      <vt:lpstr>Key formula</vt:lpstr>
      <vt:lpstr>Key formula</vt:lpstr>
      <vt:lpstr>Key formula</vt:lpstr>
      <vt:lpstr>Key formula</vt:lpstr>
      <vt:lpstr>Worked example 1.2.3</vt:lpstr>
      <vt:lpstr>Worked example 1.2.3 (cont’d)</vt:lpstr>
      <vt:lpstr>Worked example 1.2.4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The periodic table and trends</dc:title>
  <dc:creator>Lanyon-Owen, Alyssa</dc:creator>
  <cp:lastModifiedBy>Tomlin, Simon</cp:lastModifiedBy>
  <cp:revision>21</cp:revision>
  <dcterms:created xsi:type="dcterms:W3CDTF">2017-09-28T00:12:25Z</dcterms:created>
  <dcterms:modified xsi:type="dcterms:W3CDTF">2018-08-20T03:00:47Z</dcterms:modified>
</cp:coreProperties>
</file>